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AE8A2-698D-4DC6-B2E3-85C5D9626FCC}" v="8" dt="2019-09-17T07:35:05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S::t.noordeloos@helicon.nl::7c446670-7459-44eb-8c93-60d80c060528" providerId="AD" clId="Web-{B85AE8A2-698D-4DC6-B2E3-85C5D9626FCC}"/>
    <pc:docChg chg="modSld">
      <pc:chgData name="Thomas Noordeloos" userId="S::t.noordeloos@helicon.nl::7c446670-7459-44eb-8c93-60d80c060528" providerId="AD" clId="Web-{B85AE8A2-698D-4DC6-B2E3-85C5D9626FCC}" dt="2019-09-17T07:35:05.007" v="7" actId="20577"/>
      <pc:docMkLst>
        <pc:docMk/>
      </pc:docMkLst>
      <pc:sldChg chg="modSp">
        <pc:chgData name="Thomas Noordeloos" userId="S::t.noordeloos@helicon.nl::7c446670-7459-44eb-8c93-60d80c060528" providerId="AD" clId="Web-{B85AE8A2-698D-4DC6-B2E3-85C5D9626FCC}" dt="2019-09-17T07:35:05.007" v="6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B85AE8A2-698D-4DC6-B2E3-85C5D9626FCC}" dt="2019-09-17T07:35:05.007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gratiscursus.be/Excel_2016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22795" y="756418"/>
            <a:ext cx="374970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r>
              <a:rPr lang="nl-NL" sz="1200"/>
              <a:t>De resultaten van een interview/enquête verwerken in een schema en toelichten in een verslag. </a:t>
            </a:r>
          </a:p>
          <a:p>
            <a:pPr eaLnBrk="0" hangingPunct="0"/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25189" y="1841579"/>
            <a:ext cx="374491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Het uitgewerkte analyse-schema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Beschrijving in verhaalvorm waarbij je verbannen legt tussen antwoorden en personen.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2795" y="3178643"/>
            <a:ext cx="3744912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Verzamel besproken thema`s/items/topics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Maak een analyse-schema met in de kolommen de onderwerpen die in het interview het meest aan bod zijn gekomen.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Voeg in rijen deelnemers toe met hun belangrijkste kenmerken (demografisch, geografisch en psychografisch).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/>
              <a:t>Voeg in rijen belangrijke citaten van deelnemers toe.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Beschrijf in verhaalvorm de uitkomsten van het interview/</a:t>
            </a:r>
            <a:r>
              <a:rPr lang="nl-NL" sz="1200"/>
              <a:t>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Leg verbanden tussen de verschillende uitkomsten.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60165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>
                <a:ea typeface="Calibri" pitchFamily="34" charset="0"/>
                <a:cs typeface="Arial" charset="0"/>
              </a:rPr>
              <a:t>		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/>
              </a:rPr>
              <a:t>Versie 1 11-10-2019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/>
              </a:rPr>
              <a:t>Versie 2 18-10-2019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4994" y="258441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onderzoek verwerken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330090"/>
            <a:ext cx="3500438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Boek: Marketingoriëntatie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Link: 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  <a:hlinkClick r:id="rId3"/>
              </a:rPr>
              <a:t>https://www.gratiscursus.be/Excel_2016/</a:t>
            </a:r>
            <a:r>
              <a:rPr lang="nl-NL" sz="1200">
                <a:ea typeface="Calibri" pitchFamily="34" charset="0"/>
                <a:cs typeface="Arial" charset="0"/>
              </a:rPr>
              <a:t> (</a:t>
            </a:r>
            <a:r>
              <a:rPr lang="nl-NL" sz="1200" err="1">
                <a:ea typeface="Calibri" pitchFamily="34" charset="0"/>
                <a:cs typeface="Arial" charset="0"/>
              </a:rPr>
              <a:t>hft</a:t>
            </a:r>
            <a:r>
              <a:rPr lang="nl-NL" sz="1200">
                <a:ea typeface="Calibri" pitchFamily="34" charset="0"/>
                <a:cs typeface="Arial" charset="0"/>
              </a:rPr>
              <a:t> 47)</a:t>
            </a:r>
          </a:p>
          <a:p>
            <a:pPr>
              <a:defRPr/>
            </a:pPr>
            <a:endParaRPr lang="nl-NL" sz="1100" b="1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525344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1920_LBS_3_Onderzoek en resultaten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3175" y="17972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9165" y="329690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7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70480" y="2827345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onderzoe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58" y="4637564"/>
            <a:ext cx="2870977" cy="16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6FFB1-DA7D-4EA2-A84F-546A43CA3D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C2E9DC-6D45-44CD-A04A-29F9550C0465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1737BBB-CF8F-4F07-848E-BAB2A5C3E6ED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revision>1</cp:revision>
  <cp:lastPrinted>2014-09-03T06:23:20Z</cp:lastPrinted>
  <dcterms:created xsi:type="dcterms:W3CDTF">2014-08-31T07:53:19Z</dcterms:created>
  <dcterms:modified xsi:type="dcterms:W3CDTF">2019-09-17T07:35:18Z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